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6"/>
  </p:notesMasterIdLst>
  <p:sldIdLst>
    <p:sldId id="439" r:id="rId3"/>
    <p:sldId id="262" r:id="rId4"/>
    <p:sldId id="504" r:id="rId5"/>
    <p:sldId id="505" r:id="rId6"/>
    <p:sldId id="471" r:id="rId7"/>
    <p:sldId id="506" r:id="rId8"/>
    <p:sldId id="507" r:id="rId9"/>
    <p:sldId id="508" r:id="rId10"/>
    <p:sldId id="510" r:id="rId11"/>
    <p:sldId id="512" r:id="rId12"/>
    <p:sldId id="513" r:id="rId13"/>
    <p:sldId id="509" r:id="rId14"/>
    <p:sldId id="51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C245"/>
    <a:srgbClr val="20CDB8"/>
    <a:srgbClr val="42D130"/>
    <a:srgbClr val="0085FF"/>
    <a:srgbClr val="36B7B4"/>
    <a:srgbClr val="122B39"/>
    <a:srgbClr val="D4D4D4"/>
    <a:srgbClr val="0063AF"/>
    <a:srgbClr val="EB5C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80050" autoAdjust="0"/>
  </p:normalViewPr>
  <p:slideViewPr>
    <p:cSldViewPr snapToGrid="0">
      <p:cViewPr varScale="1">
        <p:scale>
          <a:sx n="77" d="100"/>
          <a:sy n="77" d="100"/>
        </p:scale>
        <p:origin x="82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5DA3C-BDF6-44EF-83ED-A29CA680A5AA}" type="datetimeFigureOut">
              <a:rPr lang="en-GB" smtClean="0"/>
              <a:t>12/11/2024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1FA71-43BA-430C-A352-65181A5623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844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92054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https://bigdata-madesimple.com/machine-learning-explained-understanding-supervised-unsupervised-and-reinforcement-learning/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9049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https://bigdata-madesimple.com/machine-learning-explained-understanding-supervised-unsupervised-and-reinforcement-learning/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8219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1FA71-43BA-430C-A352-65181A5623E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0573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Tamara </a:t>
            </a:r>
            <a:r>
              <a:rPr lang="en-US" dirty="0" err="1"/>
              <a:t>MCcleary</a:t>
            </a:r>
            <a:r>
              <a:rPr lang="en-US" dirty="0"/>
              <a:t> – Tech Influencer</a:t>
            </a:r>
          </a:p>
          <a:p>
            <a:r>
              <a:rPr lang="en-US" dirty="0"/>
              <a:t>The data science pyramid</a:t>
            </a:r>
          </a:p>
          <a:p>
            <a:endParaRPr lang="en-US" dirty="0"/>
          </a:p>
          <a:p>
            <a:r>
              <a:rPr lang="en-US" dirty="0"/>
              <a:t>What do some of the more “fashionable” terms mean?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bg1"/>
                </a:solidFill>
              </a:rPr>
              <a:t>https://twitter.com/TamaraMcCleary/status/1061197523610550272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6929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http://vanderplas.com/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https://jakevdp.github.io/PythonDataScienceHandbook/</a:t>
            </a:r>
            <a:endParaRPr lang="en-US" dirty="0"/>
          </a:p>
          <a:p>
            <a:r>
              <a:rPr lang="en-US" dirty="0"/>
              <a:t>https://escience.washington.edu/people/jake-vanderplas/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0388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https://blogs.oracle.com/bigdata/post/whatx27s-the-difference-between-ai-machine-learning-and-deep-learning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9386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4778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https://bigdata-madesimple.com/machine-learning-explained-understanding-supervised-unsupervised-and-reinforcement-learning/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2715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556FE-9E8B-56B8-47D6-D8A506B05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542CAC-81DE-C704-94C8-D7DAFF3CB9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4F802B-4576-11A3-74D8-171FCACBCC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https://bigdata-madesimple.com/machine-learning-explained-understanding-supervised-unsupervised-and-reinforcement-learning/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D8803-5340-7624-5DC0-6A84515B23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0547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76C0C-2607-92D6-C961-0D1E179C5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9CBDFD-51CA-DB86-C8E7-BF004D3571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132F3A-E2AB-E3EA-F1A7-F01EC0219F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https://bigdata-madesimple.com/machine-learning-explained-understanding-supervised-unsupervised-and-reinforcement-learning/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3DB28-21E9-C21F-6404-C8A7CF6D1D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FA71-43BA-430C-A352-65181A5623E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5639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033C-FCAB-497A-826F-F6177604E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5B782-28EA-495E-8D1D-CAE6E3387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0CFA9-01E9-41AF-8CB4-F2FD11A3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2F0A1-C454-4BBE-AF11-D875966F51C1}" type="datetime1">
              <a:rPr lang="en-GB" smtClean="0"/>
              <a:t>12/11/2024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3D2D1-B645-4C22-8880-34DFB5DC9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6299D-989E-45FF-998D-E2108DE3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485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8C508-D8EB-4980-ABF8-9CD6157F3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70FC5-8888-4D6F-B163-444BCC1841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3BD5F-AC62-4B51-BA44-F1FCDE43F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232FE-5193-4A73-8514-118C93B6F513}" type="datetime1">
              <a:rPr lang="en-GB" smtClean="0"/>
              <a:t>12/11/2024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1BA11-C547-4E9E-93CD-02FBB2A2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7D0F8-3E41-418E-8AEC-1276E9475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715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66285F-9BAC-4B83-B24B-0230ECE456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78CEC-D698-4550-A002-6BAB4D8EF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0A99F-81CF-4D13-B314-32DF5496F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4CE03-EC60-4C56-975F-6624B369FA3B}" type="datetime1">
              <a:rPr lang="en-GB" smtClean="0"/>
              <a:t>12/11/2024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AD3C3-7CA7-4686-BD1E-09FE00956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A77B4-610F-4B73-BC93-22A9A8B8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77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033C-FCAB-497A-826F-F6177604E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5B782-28EA-495E-8D1D-CAE6E3387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0CFA9-01E9-41AF-8CB4-F2FD11A3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3D2D1-B645-4C22-8880-34DFB5DC9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6299D-989E-45FF-998D-E2108DE3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37729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CEE89-32EE-4A7D-BEDB-9675DEE6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3AE53-AAEC-4303-AB95-C85A7F7A4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1ADDE-F001-4E1A-A49F-A41D68A41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C9690-A4B0-49F1-81BD-3D23BD29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D7762-07CC-4D75-82FC-69EBB2F6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55892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42BAD-5D59-4C2D-B3EE-50CFC111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03399-0C61-440E-A24E-C400F6866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5B6CD-5B48-4876-B647-5E8225D07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CE164-70C3-45EF-B868-7198B492F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5600-198A-450C-B1C5-C3477374A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06781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932A2-C56C-47AC-A8C2-F753E46A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A359B-D33E-485F-A1BD-378908D6C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302306-411F-409D-9C4D-B6DBF6876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74C83-8471-4A8B-9315-65D989A8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F326B-A0BD-4CF4-8066-7FEC9AD00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9B7D3-84E0-4C60-A69A-58248B91E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71620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EC8C-2057-4FFF-B6DD-0ED59F486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406AD-1D7C-4A04-AA13-CA8697379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648B2-97FE-462D-B558-5646613A1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0C275E-4E75-488B-91E6-60DFB91438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CF5187-EF06-4A5D-AF91-24A49D0D9B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3ADF42-CEE1-4D7A-AF1A-97CB7E558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12/11/2024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47781E-4B89-4D61-8A4F-2F24E6D6D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2A784D-1EA7-4F95-87C8-D1B062E8B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546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942E7-1599-4288-AF57-F456C8BCB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69CA69-AE78-40A1-9A2E-7AEB97805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9597E-43D5-45CA-9356-A6CB9630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E1D0B-D80D-4796-ADED-D7192218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701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884C1B-A6E1-4B22-A874-F5368DACA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12/11/2024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6B760-5B22-4759-AE34-9C24EC664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0E8F2-5B51-406D-934E-F3CD78391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1532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72D4F-C8B6-43E9-8503-65D03C6B8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7F7D-F981-4817-8123-BC73A2490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F8BCE-EF5D-4D0E-9AFA-29360A738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E7CDF-0048-49EA-990F-1483CD6F7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87C84-90E3-4CEA-8FDD-5C7454955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FBDC24-1D20-444D-9C04-B0D751C35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608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CEE89-32EE-4A7D-BEDB-9675DEE6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3AE53-AAEC-4303-AB95-C85A7F7A4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1ADDE-F001-4E1A-A49F-A41D68A41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BF68B-9203-4BCE-AA68-B9ADE650094E}" type="datetime1">
              <a:rPr lang="en-GB" smtClean="0"/>
              <a:t>12/11/2024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C9690-A4B0-49F1-81BD-3D23BD29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D7762-07CC-4D75-82FC-69EBB2F6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9634" y="6356350"/>
            <a:ext cx="2648243" cy="365125"/>
          </a:xfrm>
        </p:spPr>
        <p:txBody>
          <a:bodyPr/>
          <a:lstStyle>
            <a:lvl1pPr>
              <a:defRPr>
                <a:solidFill>
                  <a:srgbClr val="0063AF"/>
                </a:solidFill>
              </a:defRPr>
            </a:lvl1pPr>
          </a:lstStyle>
          <a:p>
            <a:fld id="{BD90FCAE-95D1-470F-BBF3-A7303B6FB2E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8724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4502C-C2C6-487C-80C6-09B63516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9431D8-0731-42A2-9C7F-3D74589FBF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5679D-FA05-4E1E-A781-5FCCB80CB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95EAC-CEFD-4A2A-8C6C-E86B4AC4E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0B074-78F3-4BFE-A028-F9F9BF956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B4F4C-B7A7-48DE-AF4F-9A9E8D855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6500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8C508-D8EB-4980-ABF8-9CD6157F3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70FC5-8888-4D6F-B163-444BCC1841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3BD5F-AC62-4B51-BA44-F1FCDE43F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1BA11-C547-4E9E-93CD-02FBB2A2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7D0F8-3E41-418E-8AEC-1276E9475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90074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66285F-9BAC-4B83-B24B-0230ECE456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78CEC-D698-4550-A002-6BAB4D8EF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0A99F-81CF-4D13-B314-32DF5496F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12/11/2024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AD3C3-7CA7-4686-BD1E-09FE00956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A77B4-610F-4B73-BC93-22A9A8B8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965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42BAD-5D59-4C2D-B3EE-50CFC111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03399-0C61-440E-A24E-C400F6866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5B6CD-5B48-4876-B647-5E8225D07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47052-27D5-4EAF-A15B-98425D473279}" type="datetime1">
              <a:rPr lang="en-GB" smtClean="0"/>
              <a:t>12/11/2024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CE164-70C3-45EF-B868-7198B492F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5600-198A-450C-B1C5-C3477374A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443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932A2-C56C-47AC-A8C2-F753E46A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A359B-D33E-485F-A1BD-378908D6C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302306-411F-409D-9C4D-B6DBF6876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74C83-8471-4A8B-9315-65D989A8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E6DAA-8F82-4847-A2E5-613990929D89}" type="datetime1">
              <a:rPr lang="en-GB" smtClean="0"/>
              <a:t>12/11/2024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F326B-A0BD-4CF4-8066-7FEC9AD00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9B7D3-84E0-4C60-A69A-58248B91E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081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EC8C-2057-4FFF-B6DD-0ED59F486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406AD-1D7C-4A04-AA13-CA8697379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648B2-97FE-462D-B558-5646613A1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0C275E-4E75-488B-91E6-60DFB91438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CF5187-EF06-4A5D-AF91-24A49D0D9B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3ADF42-CEE1-4D7A-AF1A-97CB7E558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46A4C-9FC8-476F-B819-BE2A2E43E1B8}" type="datetime1">
              <a:rPr lang="en-GB" smtClean="0"/>
              <a:t>12/11/2024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47781E-4B89-4D61-8A4F-2F24E6D6D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2A784D-1EA7-4F95-87C8-D1B062E8B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924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942E7-1599-4288-AF57-F456C8BCB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69CA69-AE78-40A1-9A2E-7AEB97805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826F9-1273-4E44-A954-954B56D9E341}" type="datetime1">
              <a:rPr lang="en-GB" smtClean="0"/>
              <a:t>12/11/2024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9597E-43D5-45CA-9356-A6CB9630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E1D0B-D80D-4796-ADED-D7192218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044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884C1B-A6E1-4B22-A874-F5368DACA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916FF-9AD7-48A3-A5B2-E12A3B33DFE4}" type="datetime1">
              <a:rPr lang="en-GB" smtClean="0"/>
              <a:t>12/11/2024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6B760-5B22-4759-AE34-9C24EC664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0E8F2-5B51-406D-934E-F3CD78391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089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72D4F-C8B6-43E9-8503-65D03C6B8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7F7D-F981-4817-8123-BC73A2490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F8BCE-EF5D-4D0E-9AFA-29360A738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E7CDF-0048-49EA-990F-1483CD6F7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64678-6319-46B6-BA0B-E7A77DF683BE}" type="datetime1">
              <a:rPr lang="en-GB" smtClean="0"/>
              <a:t>12/11/2024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87C84-90E3-4CEA-8FDD-5C7454955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FBDC24-1D20-444D-9C04-B0D751C35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159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4502C-C2C6-487C-80C6-09B63516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9431D8-0731-42A2-9C7F-3D74589FBF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5679D-FA05-4E1E-A781-5FCCB80CB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95EAC-CEFD-4A2A-8C6C-E86B4AC4E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61F7-6515-49E4-9C14-A057DD44F2C2}" type="datetime1">
              <a:rPr lang="en-GB" smtClean="0"/>
              <a:t>12/11/2024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0B074-78F3-4BFE-A028-F9F9BF956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B4F4C-B7A7-48DE-AF4F-9A9E8D855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006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1CFAAF-51AB-4207-BD90-4C64341E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E71C5-4F64-4B3C-8A2A-F6EE6A518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D0837-F408-4114-989E-420038729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8F1B5-2631-4A09-8C72-7C1C818787CE}" type="datetime1">
              <a:rPr lang="en-GB" smtClean="0"/>
              <a:t>12/11/2024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0F1DC-21E3-4273-8D5D-3823AF731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E639B-038B-4CA0-8E4B-94A601045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1090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1CFAAF-51AB-4207-BD90-4C64341E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E71C5-4F64-4B3C-8A2A-F6EE6A518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D0837-F408-4114-989E-420038729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1D2DD-F029-4FB0-BB12-3B6037A6356B}" type="datetimeFigureOut">
              <a:rPr lang="en-GB" smtClean="0"/>
              <a:t>12/11/2024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0F1DC-21E3-4273-8D5D-3823AF731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E639B-038B-4CA0-8E4B-94A601045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0FCAE-95D1-470F-BBF3-A7303B6FB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3714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ying, outdoor object, web&#10;&#10;Description automatically generated">
            <a:extLst>
              <a:ext uri="{FF2B5EF4-FFF2-40B4-BE49-F238E27FC236}">
                <a16:creationId xmlns:a16="http://schemas.microsoft.com/office/drawing/2014/main" id="{7EC5CB00-17DC-42A2-AA50-C9508EB237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4" b="62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30A1C-50DD-4064-99B7-EAC8B8C74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595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E02BC1-55C9-F64B-5A70-83035393D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0B300C-83F5-6497-1A22-B6D556EF8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632" y="0"/>
            <a:ext cx="98767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40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F395ED-71F1-C0D3-552E-ECBCA230D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FD22D9-ACAB-E13C-E369-E9BDCA2C1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893" y="0"/>
            <a:ext cx="73062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07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BD2232E6-C27C-4E45-BD5C-2EC0356D0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0" y="1"/>
            <a:ext cx="119861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964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2A764B11-7CBC-4EA4-91FF-CE79294CF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0" y="1"/>
            <a:ext cx="119861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77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9728" y="3249546"/>
            <a:ext cx="914400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</a:t>
            </a:r>
            <a:b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Science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b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4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Week 9</a:t>
            </a:r>
            <a:r>
              <a:rPr lang="en-GB" sz="40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sz="49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br>
              <a:rPr lang="en-GB" sz="49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University of Bristol</a:t>
            </a:r>
            <a:br>
              <a:rPr lang="en-GB" sz="2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br>
              <a:rPr lang="en-GB" sz="2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Autumn 2024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D2A013-A6CA-4DED-8683-7E7C43DF3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5457" y="0"/>
            <a:ext cx="3396543" cy="539539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1FE3D7-84FF-41B7-AE28-23BE1E56D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100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Week </a:t>
            </a:r>
            <a:r>
              <a:rPr lang="en-US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9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29" y="2005012"/>
            <a:ext cx="114459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Review of </a:t>
            </a: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skills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so far.</a:t>
            </a:r>
            <a:endParaRPr lang="en-GB" dirty="0">
              <a:solidFill>
                <a:srgbClr val="20CDB8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Relationships. Correlation.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Regression.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Code-along (unsupervised learning):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Clustering.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Dimensionality reduction.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1519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Week 11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29" y="2005012"/>
            <a:ext cx="1144594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Code-along (supervised learning):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Classification.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20CDB8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Fancy regressions.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642C-7EAB-4EF1-9637-2691F2D2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911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What is Data Science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EF9D3-A6A7-4E65-8D5D-624F4673C296}"/>
              </a:ext>
            </a:extLst>
          </p:cNvPr>
          <p:cNvSpPr txBox="1"/>
          <p:nvPr/>
        </p:nvSpPr>
        <p:spPr>
          <a:xfrm>
            <a:off x="6468221" y="6377186"/>
            <a:ext cx="5440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https://twitter.com/TamaraMcCleary/status/1061197523610550272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19A64AB-05E0-413E-BD9E-37F081623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2049818"/>
            <a:ext cx="8481668" cy="327148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Artificial Intelligence</a:t>
            </a: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Machine Learning</a:t>
            </a: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Deep Learning</a:t>
            </a: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Big Data</a:t>
            </a: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rgbClr val="0063AF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594582-1E19-4375-AEAC-D31010133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799" y="442706"/>
            <a:ext cx="4825163" cy="586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BD06BA-4F96-487F-8744-D002483C19E9}"/>
              </a:ext>
            </a:extLst>
          </p:cNvPr>
          <p:cNvSpPr/>
          <p:nvPr/>
        </p:nvSpPr>
        <p:spPr>
          <a:xfrm>
            <a:off x="10225663" y="622300"/>
            <a:ext cx="819150" cy="577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C4E056E-E484-43A7-9DFF-3AE40640F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173" y="553454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193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3115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Science Handbook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EF9D3-A6A7-4E65-8D5D-624F4673C296}"/>
              </a:ext>
            </a:extLst>
          </p:cNvPr>
          <p:cNvSpPr txBox="1"/>
          <p:nvPr/>
        </p:nvSpPr>
        <p:spPr>
          <a:xfrm>
            <a:off x="6468221" y="6377186"/>
            <a:ext cx="5440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https://jakevdp.github.io/PythonDataScienceHandbook/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19A64AB-05E0-413E-BD9E-37F081623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2049818"/>
            <a:ext cx="8481668" cy="327148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Jake </a:t>
            </a:r>
            <a:r>
              <a:rPr lang="en-GB" b="1" dirty="0" err="1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VanderPlas</a:t>
            </a: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b="1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UW | Google</a:t>
            </a: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Introduction of Python</a:t>
            </a: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Best introductory resource</a:t>
            </a:r>
            <a:r>
              <a:rPr lang="en-GB" b="1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0063AF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57D3A4B-675B-46B5-A95E-8E325FB21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230" y="375172"/>
            <a:ext cx="4441216" cy="586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492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87E53D10-193B-44B6-AC48-ACF2D9ED8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0"/>
            <a:ext cx="12014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327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6D130DCE-4158-46F7-82F0-4AC7EC231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044" y="429420"/>
            <a:ext cx="8386326" cy="599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404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B8CDAE3D-6110-44A6-8D4C-1EFA6481C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0" y="1"/>
            <a:ext cx="119861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955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36B7B4"/>
      </a:hlink>
      <a:folHlink>
        <a:srgbClr val="36B7B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5961</TotalTime>
  <Words>242</Words>
  <Application>Microsoft Office PowerPoint</Application>
  <PresentationFormat>Widescreen</PresentationFormat>
  <Paragraphs>54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Circular Std Book</vt:lpstr>
      <vt:lpstr>Office Theme</vt:lpstr>
      <vt:lpstr>1_Office Theme</vt:lpstr>
      <vt:lpstr>PowerPoint Presentation</vt:lpstr>
      <vt:lpstr>Data Science.  Week 9.  University of Bristol  Autumn 2024</vt:lpstr>
      <vt:lpstr>Week 9.</vt:lpstr>
      <vt:lpstr>Week 11.</vt:lpstr>
      <vt:lpstr>What is Data Science?</vt:lpstr>
      <vt:lpstr>Data Science Handbook.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Communicating Economics.</dc:title>
  <dc:creator>Xenia Levantis</dc:creator>
  <cp:lastModifiedBy>Dénes CSALA</cp:lastModifiedBy>
  <cp:revision>209</cp:revision>
  <dcterms:created xsi:type="dcterms:W3CDTF">2021-07-20T09:12:48Z</dcterms:created>
  <dcterms:modified xsi:type="dcterms:W3CDTF">2024-11-12T15:47:08Z</dcterms:modified>
</cp:coreProperties>
</file>